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5"/>
    <p:restoredTop sz="95679"/>
  </p:normalViewPr>
  <p:slideViewPr>
    <p:cSldViewPr snapToGrid="0" snapToObjects="1">
      <p:cViewPr>
        <p:scale>
          <a:sx n="119" d="100"/>
          <a:sy n="119" d="100"/>
        </p:scale>
        <p:origin x="664" y="13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11/5/21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11/5/21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1.gif"/></Relationships>
</file>

<file path=ppt/slides/_rels/slide1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9" y="1519192"/>
                <a:ext cx="8427652"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9" y="1519192"/>
                <a:ext cx="8427652" cy="4770194"/>
              </a:xfrm>
              <a:blipFill>
                <a:blip r:embed="rId2"/>
                <a:stretch>
                  <a:fillRect l="-602" r="-12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m:t>
                    </m:r>
                    <m:r>
                      <a:rPr lang="en-US" b="0" i="1" smtClean="0">
                        <a:solidFill>
                          <a:srgbClr val="000000"/>
                        </a:solidFill>
                        <a:latin typeface="Cambria Math" panose="02040503050406030204" pitchFamily="18" charset="0"/>
                        <a:cs typeface="Calibri"/>
                        <a:sym typeface="Calibri"/>
                      </a:rPr>
                      <m:t>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87420" y="1467720"/>
                <a:ext cx="1092982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87420" y="1467720"/>
                <a:ext cx="10929821" cy="4906189"/>
              </a:xfrm>
              <a:prstGeom prst="rect">
                <a:avLst/>
              </a:prstGeom>
              <a:blipFill>
                <a:blip r:embed="rId3"/>
                <a:stretch>
                  <a:fillRect l="-813"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66154"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6818" y="1770538"/>
                <a:ext cx="8079574"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6818" y="1770538"/>
                <a:ext cx="8079574" cy="4373432"/>
              </a:xfrm>
              <a:prstGeom prst="rect">
                <a:avLst/>
              </a:prstGeom>
              <a:blipFill>
                <a:blip r:embed="rId3"/>
                <a:stretch>
                  <a:fillRect l="-785" t="-1739" r="-78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2"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b="-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7019</TotalTime>
  <Words>17347</Words>
  <Application>Microsoft Macintosh PowerPoint</Application>
  <PresentationFormat>Widescreen</PresentationFormat>
  <Paragraphs>3035</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982</cp:revision>
  <dcterms:created xsi:type="dcterms:W3CDTF">2021-07-06T18:24:07Z</dcterms:created>
  <dcterms:modified xsi:type="dcterms:W3CDTF">2021-11-06T04:47:47Z</dcterms:modified>
</cp:coreProperties>
</file>